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67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60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65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16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92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22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2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71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2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1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6E29-9CB5-478D-B3CE-CE3835B3D50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0C8A-9224-40F8-B8FE-CEE5FCC3E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7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r>
              <a:rPr lang="ru-RU" b="1" dirty="0" smtClean="0"/>
              <a:t> Теории мышления в психологии.</a:t>
            </a:r>
          </a:p>
          <a:p>
            <a:r>
              <a:rPr lang="ru-RU" b="1" dirty="0" smtClean="0"/>
              <a:t>2.</a:t>
            </a:r>
            <a:r>
              <a:rPr lang="ru-RU" b="1" dirty="0"/>
              <a:t> Мышление в ассоциативной эмпирической </a:t>
            </a:r>
            <a:r>
              <a:rPr lang="ru-RU" b="1" dirty="0" smtClean="0"/>
              <a:t>психологии.</a:t>
            </a:r>
          </a:p>
          <a:p>
            <a:r>
              <a:rPr lang="ru-RU" b="1" dirty="0"/>
              <a:t>3. Мышление в </a:t>
            </a:r>
            <a:r>
              <a:rPr lang="ru-RU" b="1" dirty="0" smtClean="0"/>
              <a:t>бихевиоризме.</a:t>
            </a:r>
          </a:p>
          <a:p>
            <a:r>
              <a:rPr lang="ru-RU" b="1" dirty="0"/>
              <a:t>4. Мышление в </a:t>
            </a:r>
            <a:r>
              <a:rPr lang="ru-RU" b="1" dirty="0" smtClean="0"/>
              <a:t>психоанализе.</a:t>
            </a:r>
          </a:p>
          <a:p>
            <a:r>
              <a:rPr lang="ru-RU" b="1" dirty="0"/>
              <a:t>5. Деятельностная теория </a:t>
            </a:r>
            <a:r>
              <a:rPr lang="ru-RU" b="1" dirty="0" smtClean="0"/>
              <a:t>мышления.</a:t>
            </a:r>
            <a:endParaRPr lang="ru-RU" b="1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17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ТЕОРИИ МЫШЛЕНИЯ В ПСИХОЛОГИИ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209822"/>
            <a:ext cx="10837985" cy="5458263"/>
          </a:xfrm>
        </p:spPr>
        <p:txBody>
          <a:bodyPr/>
          <a:lstStyle/>
          <a:p>
            <a:r>
              <a:rPr lang="ru-RU" dirty="0" smtClean="0"/>
              <a:t>Наиболее </a:t>
            </a:r>
            <a:r>
              <a:rPr lang="ru-RU" dirty="0"/>
              <a:t>известные теории, объясняющие процесс </a:t>
            </a:r>
            <a:r>
              <a:rPr lang="ru-RU" dirty="0" smtClean="0"/>
              <a:t>мышления</a:t>
            </a:r>
            <a:endParaRPr lang="en-US" dirty="0"/>
          </a:p>
          <a:p>
            <a:r>
              <a:rPr lang="ru-RU" dirty="0" smtClean="0"/>
              <a:t> </a:t>
            </a:r>
            <a:r>
              <a:rPr lang="ru-RU" dirty="0"/>
              <a:t>можно разделить на две большие группы</a:t>
            </a:r>
            <a:r>
              <a:rPr lang="ru-RU" dirty="0" smtClean="0"/>
              <a:t>: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те, которые исходят из гипотезы о наличии у человека природных, не изменяющихся под влиянием жизненного опыта интеллектуальных способностей, 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те, в основу которых положено представление о том, что умственные способности человека в основном формируются и развиваются прижизненно.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59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609"/>
            <a:ext cx="10515600" cy="6050354"/>
          </a:xfrm>
        </p:spPr>
        <p:txBody>
          <a:bodyPr>
            <a:normAutofit/>
          </a:bodyPr>
          <a:lstStyle/>
          <a:p>
            <a:r>
              <a:rPr lang="ru-RU" dirty="0"/>
              <a:t>Концепции, согласно которым интеллектуальные способности и сам интеллект определяются как совокупность внутренних структур, обеспечивающих восприятие и переработку информации с целью получения нового знания, составляют одну группу теорий мышления. </a:t>
            </a:r>
            <a:endParaRPr lang="en-US" dirty="0" smtClean="0"/>
          </a:p>
          <a:p>
            <a:r>
              <a:rPr lang="ru-RU" dirty="0" smtClean="0"/>
              <a:t>Считается</a:t>
            </a:r>
            <a:r>
              <a:rPr lang="ru-RU" dirty="0"/>
              <a:t>, что соответствующие интеллектуальные структуры существуют у человека с рождения в потенциально готовом виде, постепенно проявляясь (развиваясь) по мере взросления организма.</a:t>
            </a:r>
          </a:p>
          <a:p>
            <a:r>
              <a:rPr lang="ru-RU" dirty="0"/>
              <a:t>Эта идея априорно существующих интеллектуальных способностей — задатков — характерна для многих работ в области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92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8978"/>
            <a:ext cx="10515600" cy="5557985"/>
          </a:xfrm>
        </p:spPr>
        <p:txBody>
          <a:bodyPr>
            <a:normAutofit/>
          </a:bodyPr>
          <a:lstStyle/>
          <a:p>
            <a:r>
              <a:rPr lang="ru-RU" dirty="0"/>
              <a:t>Эта идея априорно существующих интеллектуальных способностей — задатков — характерна для многих работ в </a:t>
            </a:r>
            <a:r>
              <a:rPr lang="ru-RU" dirty="0" smtClean="0"/>
              <a:t>области</a:t>
            </a:r>
            <a:r>
              <a:rPr lang="en-US" dirty="0" smtClean="0"/>
              <a:t> </a:t>
            </a:r>
            <a:r>
              <a:rPr lang="ru-RU" dirty="0" smtClean="0"/>
              <a:t>мышления</a:t>
            </a:r>
            <a:r>
              <a:rPr lang="ru-RU" dirty="0"/>
              <a:t>, выполненных в немецкой школе </a:t>
            </a:r>
            <a:r>
              <a:rPr lang="ru-RU" dirty="0" smtClean="0"/>
              <a:t>психологии</a:t>
            </a:r>
            <a:r>
              <a:rPr lang="en-US" dirty="0" smtClean="0"/>
              <a:t>/</a:t>
            </a:r>
          </a:p>
          <a:p>
            <a:r>
              <a:rPr lang="ru-RU" dirty="0" smtClean="0"/>
              <a:t>Наиболее </a:t>
            </a:r>
            <a:r>
              <a:rPr lang="ru-RU" dirty="0"/>
              <a:t>отчетливо она представлена в </a:t>
            </a:r>
            <a:r>
              <a:rPr lang="ru-RU" dirty="0" err="1"/>
              <a:t>гештальттеории</a:t>
            </a:r>
            <a:r>
              <a:rPr lang="ru-RU" dirty="0"/>
              <a:t> мышления, согласно которой способность формировать и преобразовывать структуры, видеть их в реальной действительности и есть основа интеллекта.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95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112542"/>
            <a:ext cx="10515600" cy="6289505"/>
          </a:xfrm>
        </p:spPr>
        <p:txBody>
          <a:bodyPr/>
          <a:lstStyle/>
          <a:p>
            <a:r>
              <a:rPr lang="ru-RU" dirty="0"/>
              <a:t>В современной психологии влияние идей обсуждаемых теорий прослеживается в понятии схемы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замечено</a:t>
            </a:r>
            <a:r>
              <a:rPr lang="ru-RU" dirty="0"/>
              <a:t>, что мышление, если оно не связано с какой-либо конкретной, внешне детерминированной задачей, внутренне подчиняется определенной логике. </a:t>
            </a:r>
            <a:endParaRPr lang="en-US" dirty="0" smtClean="0"/>
          </a:p>
          <a:p>
            <a:r>
              <a:rPr lang="ru-RU" dirty="0" smtClean="0"/>
              <a:t>Эту </a:t>
            </a:r>
            <a:r>
              <a:rPr lang="ru-RU" dirty="0"/>
              <a:t>логику, которой следует мысль, не имеющая внешней опоры, называют схемой.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69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5250"/>
            <a:ext cx="10515600" cy="5346969"/>
          </a:xfrm>
        </p:spPr>
        <p:txBody>
          <a:bodyPr>
            <a:normAutofit/>
          </a:bodyPr>
          <a:lstStyle/>
          <a:p>
            <a:r>
              <a:rPr lang="ru-RU" dirty="0"/>
              <a:t>Предполагается, что схема рождается на уровне внутренней речи, а затем руководит разверткой мысли, придавая ей внутреннюю стройность и последовательность, логичность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Мысль без схемы обычно называют аутичной </a:t>
            </a:r>
            <a:r>
              <a:rPr lang="ru-RU" dirty="0" smtClean="0"/>
              <a:t>мыслью</a:t>
            </a:r>
            <a:r>
              <a:rPr lang="en-US" dirty="0" smtClean="0"/>
              <a:t>/</a:t>
            </a:r>
          </a:p>
          <a:p>
            <a:r>
              <a:rPr lang="ru-RU" dirty="0" smtClean="0"/>
              <a:t>Схема </a:t>
            </a:r>
            <a:r>
              <a:rPr lang="ru-RU" dirty="0"/>
              <a:t>не есть нечто раз и навсегда заданное. </a:t>
            </a:r>
            <a:endParaRPr lang="en-US" dirty="0" smtClean="0"/>
          </a:p>
          <a:p>
            <a:r>
              <a:rPr lang="ru-RU" dirty="0" smtClean="0"/>
              <a:t>Она </a:t>
            </a:r>
            <a:r>
              <a:rPr lang="ru-RU" dirty="0"/>
              <a:t>имеет свою историю развития, которое происходит за счет усвоения логики, средств управления мыслью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Если некоторая схема используется довольно часто без особых изменений, то она превращается в автоматизированный навык мышления, в умственную операцию.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57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/>
          <a:lstStyle/>
          <a:p>
            <a:r>
              <a:rPr lang="ru-RU" dirty="0"/>
              <a:t>Другие концепции интеллекта предполагают признание </a:t>
            </a:r>
            <a:r>
              <a:rPr lang="ru-RU" dirty="0" err="1"/>
              <a:t>неврожденности</a:t>
            </a:r>
            <a:r>
              <a:rPr lang="ru-RU" dirty="0"/>
              <a:t> умственных способностей, возможность и необходимость их прижизненного развития. </a:t>
            </a:r>
            <a:endParaRPr lang="en-US" dirty="0" smtClean="0"/>
          </a:p>
          <a:p>
            <a:r>
              <a:rPr lang="ru-RU" dirty="0" smtClean="0"/>
              <a:t>Они </a:t>
            </a:r>
            <a:r>
              <a:rPr lang="ru-RU" dirty="0"/>
              <a:t>объясняют мышление, исходя из воздействия внешней среды, из идеи внутреннего развития субъекта или взаимодействия того и другого.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50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Мышление в ассоциативной эмпирической психологии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Мышление в ассоциативной эмпирической психологии во всех его проявлениях сводилось к ассоциациям, связям следов прошлого и впечатлений, полученных от настоящего опыта. </a:t>
            </a:r>
            <a:endParaRPr lang="en-US" dirty="0" smtClean="0"/>
          </a:p>
          <a:p>
            <a:r>
              <a:rPr lang="ru-RU" dirty="0" smtClean="0"/>
              <a:t>Активность </a:t>
            </a:r>
            <a:r>
              <a:rPr lang="ru-RU" dirty="0"/>
              <a:t>мышления, его творческий характер были основной проблемой, которую (как и избирательность восприятия и памяти) не смогла решить данная теория. </a:t>
            </a:r>
            <a:endParaRPr lang="en-US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ее сторонникам не оставалось ничего другого, как объявить умственные творческие способности априорными, не зависящими от ассоциаций с врожденными способностями разума.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11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Мышление в бихевиоризме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5898"/>
          </a:xfrm>
        </p:spPr>
        <p:txBody>
          <a:bodyPr/>
          <a:lstStyle/>
          <a:p>
            <a:r>
              <a:rPr lang="ru-RU" sz="3600" dirty="0"/>
              <a:t>В бихевиоризме мышление рассматривалось как процесс формирования сложных связей между стимулами и реакциями, становления практических умений и навыков, связанных с решением задач. В гештальтпсихологии оно понималось как интуитивное усмотрение искомого решения за счет обнаружения нужной для него связи или структуры.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8498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514</Words>
  <Application>Microsoft Office PowerPoint</Application>
  <PresentationFormat>Широкоэкранный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ВОПРОСЫ:</vt:lpstr>
      <vt:lpstr>ТЕОРИИ МЫШЛЕНИЯ В ПСИХОЛОГИИ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Мышление в ассоциативной эмпирической психологии</vt:lpstr>
      <vt:lpstr>Мышление в бихевиоризме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теории мышления</dc:title>
  <dc:creator>Ольга Хабижановна</dc:creator>
  <cp:lastModifiedBy>Ольга Хабижановна</cp:lastModifiedBy>
  <cp:revision>29</cp:revision>
  <dcterms:created xsi:type="dcterms:W3CDTF">2019-03-24T17:31:40Z</dcterms:created>
  <dcterms:modified xsi:type="dcterms:W3CDTF">2019-04-04T17:53:26Z</dcterms:modified>
</cp:coreProperties>
</file>